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3" r:id="rId3"/>
    <p:sldId id="258" r:id="rId4"/>
    <p:sldId id="265" r:id="rId5"/>
    <p:sldId id="266" r:id="rId6"/>
    <p:sldId id="268" r:id="rId7"/>
    <p:sldId id="260" r:id="rId8"/>
    <p:sldId id="261" r:id="rId9"/>
    <p:sldId id="262" r:id="rId10"/>
  </p:sldIdLst>
  <p:sldSz cx="9144000" cy="5143500" type="screen16x9"/>
  <p:notesSz cx="6858000" cy="9144000"/>
  <p:embeddedFontLst>
    <p:embeddedFont>
      <p:font typeface="Public Sans" charset="0"/>
      <p:regular r:id="rId12"/>
      <p:bold r:id="rId13"/>
      <p:italic r:id="rId14"/>
      <p:boldItalic r:id="rId15"/>
    </p:embeddedFont>
    <p:embeddedFont>
      <p:font typeface="Noto Sans Symbols" charset="0"/>
      <p:regular r:id="rId16"/>
      <p:bold r:id="rId17"/>
      <p:italic r:id="rId18"/>
      <p:boldItalic r:id="rId19"/>
    </p:embeddedFont>
    <p:embeddedFont>
      <p:font typeface="EB Garamond" charset="0"/>
      <p:regular r:id="rId20"/>
      <p:bold r:id="rId21"/>
      <p:italic r:id="rId22"/>
      <p:boldItalic r:id="rId23"/>
    </p:embeddedFont>
    <p:embeddedFont>
      <p:font typeface="EB Garamond Medium" charset="0"/>
      <p:regular r:id="rId24"/>
      <p:bold r:id="rId25"/>
      <p:italic r:id="rId26"/>
      <p:boldItalic r:id="rId27"/>
    </p:embeddedFont>
    <p:embeddedFont>
      <p:font typeface="EB Garamond SemiBold" charset="0"/>
      <p:regular r:id="rId28"/>
      <p:bold r:id="rId29"/>
      <p:italic r:id="rId30"/>
      <p:boldItalic r:id="rId31"/>
    </p:embeddedFont>
    <p:embeddedFont>
      <p:font typeface="Calibri"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017986"/>
            <a:ext cx="3689422" cy="106352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dirty="0" smtClean="0"/>
              <a:t>“GROCERY DELIVERY WEBESITE”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6432330" y="0"/>
            <a:ext cx="271166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sp>
        <p:nvSpPr>
          <p:cNvPr id="3" name="Text Placeholder 2"/>
          <p:cNvSpPr>
            <a:spLocks noGrp="1"/>
          </p:cNvSpPr>
          <p:nvPr>
            <p:ph type="body" idx="1"/>
          </p:nvPr>
        </p:nvSpPr>
        <p:spPr/>
        <p:txBody>
          <a:bodyPr/>
          <a:lstStyle/>
          <a:p>
            <a:r>
              <a:rPr lang="en-IN" dirty="0" smtClean="0"/>
              <a:t>Creating frontend for grocery delivery service using html and </a:t>
            </a:r>
            <a:r>
              <a:rPr lang="en-IN" dirty="0" err="1" smtClean="0"/>
              <a:t>css</a:t>
            </a:r>
            <a:endParaRPr lang="en-US" dirty="0"/>
          </a:p>
        </p:txBody>
      </p:sp>
      <p:sp>
        <p:nvSpPr>
          <p:cNvPr id="4" name="Google Shape;1839;p210"/>
          <p:cNvSpPr txBox="1">
            <a:spLocks/>
          </p:cNvSpPr>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700"/>
              <a:buFont typeface="Public Sans"/>
              <a:buNone/>
              <a:tabLst/>
              <a:defRPr/>
            </a:pPr>
            <a:r>
              <a:rPr kumimoji="0" lang="en-IN" sz="2000" b="1" i="0" u="none" strike="noStrike" kern="0" cap="none" spc="0" normalizeH="0" baseline="0" noProof="0" dirty="0" smtClean="0">
                <a:ln>
                  <a:noFill/>
                </a:ln>
                <a:solidFill>
                  <a:schemeClr val="lt2"/>
                </a:solidFill>
                <a:effectLst/>
                <a:uLnTx/>
                <a:uFillTx/>
                <a:latin typeface="EB Garamond"/>
                <a:ea typeface="EB Garamond"/>
                <a:cs typeface="EB Garamond"/>
                <a:sym typeface="EB Garamond"/>
              </a:rPr>
              <a:t>Grocery Delivery Website</a:t>
            </a:r>
            <a:endParaRPr kumimoji="0" lang="en-IN" sz="2000" b="1" i="0" u="none" strike="noStrike" kern="0" cap="none" spc="0" normalizeH="0" baseline="0" noProof="0" dirty="0">
              <a:ln>
                <a:noFill/>
              </a:ln>
              <a:solidFill>
                <a:schemeClr val="lt2"/>
              </a:solidFill>
              <a:effectLst/>
              <a:uLnTx/>
              <a:uFillTx/>
              <a:latin typeface="EB Garamond"/>
              <a:ea typeface="EB Garamond"/>
              <a:cs typeface="EB Garamond"/>
              <a:sym typeface="EB Garamond"/>
            </a:endParaRPr>
          </a:p>
        </p:txBody>
      </p:sp>
      <p:graphicFrame>
        <p:nvGraphicFramePr>
          <p:cNvPr id="5" name="Google Shape;1842;p210"/>
          <p:cNvGraphicFramePr/>
          <p:nvPr>
            <p:extLst>
              <p:ext uri="{D42A27DB-BD31-4B8C-83A1-F6EECF244321}">
                <p14:modId xmlns="" xmlns:p14="http://schemas.microsoft.com/office/powerpoint/2010/main" val="257704996"/>
              </p:ext>
            </p:extLst>
          </p:nvPr>
        </p:nvGraphicFramePr>
        <p:xfrm>
          <a:off x="144710" y="1954819"/>
          <a:ext cx="4279525" cy="2590620"/>
        </p:xfrm>
        <a:graphic>
          <a:graphicData uri="http://schemas.openxmlformats.org/drawingml/2006/table">
            <a:tbl>
              <a:tblPr>
                <a:noFill/>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IN" dirty="0" smtClean="0">
                          <a:solidFill>
                            <a:schemeClr val="bg1"/>
                          </a:solidFill>
                        </a:rPr>
                        <a:t>2108a33281</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LAVANYA</a:t>
                      </a:r>
                      <a:r>
                        <a:rPr lang="en-IN" baseline="0" dirty="0" smtClean="0">
                          <a:solidFill>
                            <a:schemeClr val="bg1"/>
                          </a:solidFill>
                        </a:rPr>
                        <a:t> T</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A33</a:t>
                      </a:r>
                      <a:endParaRPr dirty="0">
                        <a:solidFill>
                          <a:schemeClr val="bg1"/>
                        </a:solidFill>
                      </a:endParaRPr>
                    </a:p>
                  </a:txBody>
                  <a:tcPr marL="91425" marR="91425" marT="91425" marB="91425">
                    <a:noFill/>
                  </a:tcPr>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r>
                        <a:rPr lang="en-IN" dirty="0" smtClean="0">
                          <a:solidFill>
                            <a:schemeClr val="bg1"/>
                          </a:solidFill>
                        </a:rPr>
                        <a:t>2108a33286</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MONISHA</a:t>
                      </a:r>
                      <a:r>
                        <a:rPr lang="en-IN" baseline="0" dirty="0" smtClean="0">
                          <a:solidFill>
                            <a:schemeClr val="bg1"/>
                          </a:solidFill>
                        </a:rPr>
                        <a:t> A</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A33</a:t>
                      </a:r>
                      <a:endParaRPr dirty="0">
                        <a:solidFill>
                          <a:schemeClr val="bg1"/>
                        </a:solidFill>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r>
                        <a:rPr lang="en-IN" dirty="0" smtClean="0">
                          <a:solidFill>
                            <a:schemeClr val="bg1"/>
                          </a:solidFill>
                        </a:rPr>
                        <a:t>2108a33297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SHERIN</a:t>
                      </a:r>
                      <a:r>
                        <a:rPr lang="en-IN" baseline="0" dirty="0" smtClean="0">
                          <a:solidFill>
                            <a:schemeClr val="bg1"/>
                          </a:solidFill>
                        </a:rPr>
                        <a:t> REBECCA S</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1"/>
                          </a:solidFill>
                        </a:rPr>
                        <a:t>A33</a:t>
                      </a: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r>
                        <a:rPr lang="en-IN" dirty="0" smtClean="0">
                          <a:solidFill>
                            <a:schemeClr val="bg1"/>
                          </a:solidFill>
                        </a:rPr>
                        <a:t>2108a33300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SUNIL</a:t>
                      </a:r>
                      <a:r>
                        <a:rPr lang="en-IN" baseline="0" dirty="0" smtClean="0">
                          <a:solidFill>
                            <a:schemeClr val="bg1"/>
                          </a:solidFill>
                        </a:rPr>
                        <a:t> R</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1"/>
                          </a:solidFill>
                        </a:rPr>
                        <a:t>A33</a:t>
                      </a:r>
                    </a:p>
                  </a:txBody>
                  <a:tcPr marL="91425" marR="91425" marT="91425" marB="91425"/>
                </a:tc>
                <a:extLst>
                  <a:ext uri="{0D108BD9-81ED-4DB2-BD59-A6C34878D82A}">
                    <a16:rowId xmlns=""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IN" sz="1300" b="1" dirty="0" smtClean="0">
                <a:solidFill>
                  <a:srgbClr val="0B5394"/>
                </a:solidFill>
                <a:latin typeface="EB Garamond Medium"/>
                <a:ea typeface="EB Garamond Medium"/>
                <a:cs typeface="EB Garamond Medium"/>
                <a:sym typeface="EB Garamond Medium"/>
              </a:rPr>
              <a:t>Create various Front End Programs</a:t>
            </a:r>
          </a:p>
          <a:p>
            <a:pPr marL="0" lvl="0" indent="0" algn="l" rtl="0">
              <a:lnSpc>
                <a:spcPct val="107916"/>
              </a:lnSpc>
              <a:spcBef>
                <a:spcPts val="0"/>
              </a:spcBef>
              <a:spcAft>
                <a:spcPts val="0"/>
              </a:spcAft>
              <a:buNone/>
            </a:pPr>
            <a:endParaRPr lang="en-IN" sz="1300" b="1" dirty="0" smtClean="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Font typeface="Arial" pitchFamily="34" charset="0"/>
              <a:buChar char="•"/>
            </a:pPr>
            <a:r>
              <a:rPr lang="en-IN" sz="1300" b="1" dirty="0" smtClean="0">
                <a:solidFill>
                  <a:srgbClr val="0B5394"/>
                </a:solidFill>
                <a:latin typeface="EB Garamond Medium"/>
                <a:ea typeface="EB Garamond Medium"/>
                <a:cs typeface="EB Garamond Medium"/>
                <a:sym typeface="EB Garamond Medium"/>
              </a:rPr>
              <a:t>     </a:t>
            </a:r>
            <a:r>
              <a:rPr lang="en-IN" sz="1600" dirty="0" smtClean="0">
                <a:solidFill>
                  <a:schemeClr val="tx1"/>
                </a:solidFill>
                <a:latin typeface="EB Garamond Medium"/>
                <a:ea typeface="EB Garamond Medium"/>
                <a:cs typeface="EB Garamond Medium"/>
                <a:sym typeface="EB Garamond Medium"/>
              </a:rPr>
              <a:t>Draw and design a uniform front end code for “Grocery Delivery Website”</a:t>
            </a:r>
          </a:p>
          <a:p>
            <a:pPr marL="0" lvl="0" indent="0" algn="l" rtl="0">
              <a:lnSpc>
                <a:spcPct val="107916"/>
              </a:lnSpc>
              <a:spcBef>
                <a:spcPts val="0"/>
              </a:spcBef>
              <a:spcAft>
                <a:spcPts val="0"/>
              </a:spcAft>
              <a:buFont typeface="Arial" pitchFamily="34" charset="0"/>
              <a:buChar char="•"/>
            </a:pPr>
            <a:r>
              <a:rPr lang="en-IN" sz="1600" b="1" dirty="0" smtClean="0">
                <a:solidFill>
                  <a:schemeClr val="tx1"/>
                </a:solidFill>
                <a:latin typeface="EB Garamond Medium"/>
                <a:ea typeface="EB Garamond Medium"/>
                <a:cs typeface="EB Garamond Medium"/>
                <a:sym typeface="EB Garamond Medium"/>
              </a:rPr>
              <a:t>   </a:t>
            </a:r>
            <a:r>
              <a:rPr lang="en-IN" sz="1600" dirty="0" smtClean="0">
                <a:solidFill>
                  <a:schemeClr val="tx1"/>
                </a:solidFill>
                <a:latin typeface="EB Garamond Medium"/>
                <a:ea typeface="EB Garamond Medium"/>
                <a:cs typeface="EB Garamond Medium"/>
                <a:sym typeface="EB Garamond Medium"/>
              </a:rPr>
              <a:t>Draw and design a interactive front end code for     “Grocery Delivery Website”</a:t>
            </a:r>
            <a:endParaRPr lang="en-IN" sz="1300" b="1" dirty="0" smtClean="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pP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Developing complicated UI </a:t>
            </a:r>
            <a:r>
              <a:rPr lang="en-US" sz="1200" dirty="0" smtClean="0">
                <a:solidFill>
                  <a:schemeClr val="dk1"/>
                </a:solidFill>
                <a:latin typeface="EB Garamond Medium"/>
                <a:ea typeface="EB Garamond Medium"/>
                <a:cs typeface="EB Garamond Medium"/>
                <a:sym typeface="EB Garamond Medium"/>
              </a:rPr>
              <a:t>using  HTML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smtClean="0">
                <a:solidFill>
                  <a:schemeClr val="dk1"/>
                </a:solidFill>
                <a:latin typeface="EB Garamond Medium"/>
                <a:ea typeface="EB Garamond Medium"/>
                <a:cs typeface="EB Garamond Medium"/>
                <a:sym typeface="EB Garamond Medium"/>
              </a:rPr>
              <a:t>Getting  familiar or </a:t>
            </a:r>
            <a:r>
              <a:rPr lang="en-US" sz="1200" dirty="0">
                <a:solidFill>
                  <a:schemeClr val="dk1"/>
                </a:solidFill>
                <a:latin typeface="EB Garamond Medium"/>
                <a:ea typeface="EB Garamond Medium"/>
                <a:cs typeface="EB Garamond Medium"/>
                <a:sym typeface="EB Garamond Medium"/>
              </a:rPr>
              <a:t>with different type of </a:t>
            </a:r>
            <a:r>
              <a:rPr lang="en-US" sz="1200" dirty="0" err="1">
                <a:solidFill>
                  <a:schemeClr val="dk1"/>
                </a:solidFill>
                <a:latin typeface="EB Garamond Medium"/>
                <a:ea typeface="EB Garamond Medium"/>
                <a:cs typeface="EB Garamond Medium"/>
                <a:sym typeface="EB Garamond Medium"/>
              </a:rPr>
              <a:t>api</a:t>
            </a:r>
            <a:r>
              <a:rPr lang="en-US" sz="1200" dirty="0">
                <a:solidFill>
                  <a:schemeClr val="dk1"/>
                </a:solidFill>
                <a:latin typeface="EB Garamond Medium"/>
                <a:ea typeface="EB Garamond Medium"/>
                <a:cs typeface="EB Garamond Medium"/>
                <a:sym typeface="EB Garamond Medium"/>
              </a:rPr>
              <a:t>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dirty="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7819696" y="0"/>
            <a:ext cx="132430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50614" cy="4041367"/>
          </a:xfrm>
        </p:spPr>
        <p:txBody>
          <a:bodyPr/>
          <a:lstStyle/>
          <a:p>
            <a:pPr>
              <a:buNone/>
            </a:pPr>
            <a:r>
              <a:rPr lang="en-IN" sz="2800" u="sng" dirty="0" smtClean="0"/>
              <a:t>INTRODUCTION</a:t>
            </a:r>
          </a:p>
          <a:p>
            <a:pPr algn="just">
              <a:buNone/>
            </a:pPr>
            <a:endParaRPr lang="en-IN" sz="2000" dirty="0" smtClean="0"/>
          </a:p>
          <a:p>
            <a:pPr algn="just">
              <a:buNone/>
            </a:pPr>
            <a:r>
              <a:rPr lang="en-IN" sz="2000" dirty="0" smtClean="0"/>
              <a:t>              </a:t>
            </a:r>
            <a:r>
              <a:rPr lang="en-US" sz="2000" dirty="0" smtClean="0"/>
              <a:t>An online Grocery Delivery website permits a customer to submit online orders for items and/or services from a store that serves both walk-in customers and online customers. The online Store system presents an online display of all the items they want to sell. This web based application helps customers to choose their daily needs and add products to their shopping cart. Customers provides their complete detail of address and contact and they get their chosen products in their home.</a:t>
            </a:r>
          </a:p>
          <a:p>
            <a:pPr algn="just">
              <a:buNone/>
            </a:pPr>
            <a:r>
              <a:rPr lang="en-US" sz="2000" dirty="0" smtClean="0"/>
              <a:t>              This Web application saves lots of time of customers.</a:t>
            </a:r>
            <a:endParaRPr lang="en-US" sz="2000" dirty="0"/>
          </a:p>
        </p:txBody>
      </p:sp>
      <p:sp>
        <p:nvSpPr>
          <p:cNvPr id="4" name="Title 3"/>
          <p:cNvSpPr>
            <a:spLocks noGrp="1"/>
          </p:cNvSpPr>
          <p:nvPr>
            <p:ph type="title"/>
          </p:nvPr>
        </p:nvSpPr>
        <p:spPr/>
        <p:txBody>
          <a:bodyPr>
            <a:normAutofit fontScale="90000"/>
          </a:bodyPr>
          <a:lstStyle/>
          <a:p>
            <a:r>
              <a:rPr lang="en-IN" dirty="0" smtClean="0"/>
              <a:t>GROCERY DELIVERY WEBSITE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08571" cy="4199022"/>
          </a:xfrm>
        </p:spPr>
        <p:txBody>
          <a:bodyPr/>
          <a:lstStyle/>
          <a:p>
            <a:pPr>
              <a:buNone/>
            </a:pPr>
            <a:r>
              <a:rPr lang="en-IN" sz="2000" b="1" dirty="0" smtClean="0"/>
              <a:t>STEPS WISE DESCRIPTION   </a:t>
            </a:r>
            <a:r>
              <a:rPr lang="en-IN" b="1" dirty="0" smtClean="0"/>
              <a:t>:-</a:t>
            </a:r>
            <a:endParaRPr lang="en-US" b="1" dirty="0" smtClean="0"/>
          </a:p>
          <a:p>
            <a:pPr>
              <a:buNone/>
            </a:pPr>
            <a:r>
              <a:rPr lang="en-IN" dirty="0" smtClean="0"/>
              <a:t>         </a:t>
            </a:r>
          </a:p>
          <a:p>
            <a:r>
              <a:rPr lang="en-IN" sz="1800" dirty="0" smtClean="0"/>
              <a:t>Define the requirement</a:t>
            </a:r>
          </a:p>
          <a:p>
            <a:r>
              <a:rPr lang="en-IN" sz="1800" dirty="0" smtClean="0"/>
              <a:t>Choose the framework</a:t>
            </a:r>
          </a:p>
          <a:p>
            <a:r>
              <a:rPr lang="en-IN" sz="1800" dirty="0" smtClean="0"/>
              <a:t>Create header ,  home , features ,products ,categories section</a:t>
            </a:r>
          </a:p>
          <a:p>
            <a:r>
              <a:rPr lang="en-IN" sz="1800" dirty="0" smtClean="0"/>
              <a:t>Write the HTML, CSS and JavaScript code</a:t>
            </a:r>
          </a:p>
          <a:p>
            <a:r>
              <a:rPr lang="en-IN" sz="1800" dirty="0" smtClean="0"/>
              <a:t>Integrate with APIs</a:t>
            </a:r>
          </a:p>
          <a:p>
            <a:r>
              <a:rPr lang="en-IN" sz="1800" dirty="0" smtClean="0"/>
              <a:t>Test the website</a:t>
            </a:r>
          </a:p>
          <a:p>
            <a:r>
              <a:rPr lang="en-IN" sz="1800" dirty="0" smtClean="0"/>
              <a:t>Deploy the website</a:t>
            </a:r>
          </a:p>
          <a:p>
            <a:r>
              <a:rPr lang="en-IN" sz="1800" dirty="0" smtClean="0"/>
              <a:t>Maintain and update the website</a:t>
            </a:r>
          </a:p>
          <a:p>
            <a:endParaRPr lang="en-IN" dirty="0" smtClean="0"/>
          </a:p>
          <a:p>
            <a:endParaRPr lang="en-IN" dirty="0" smtClean="0"/>
          </a:p>
          <a:p>
            <a:endParaRPr lang="en-IN" dirty="0" smtClean="0"/>
          </a:p>
        </p:txBody>
      </p:sp>
      <p:sp>
        <p:nvSpPr>
          <p:cNvPr id="4" name="Title 3"/>
          <p:cNvSpPr>
            <a:spLocks noGrp="1"/>
          </p:cNvSpPr>
          <p:nvPr>
            <p:ph type="title"/>
          </p:nvPr>
        </p:nvSpPr>
        <p:spPr/>
        <p:txBody>
          <a:bodyPr>
            <a:normAutofit fontScale="90000"/>
          </a:bodyPr>
          <a:lstStyle/>
          <a:p>
            <a:r>
              <a:rPr lang="en-IN" dirty="0" smtClean="0"/>
              <a:t>GROCERY DELIVERY WEBSITE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flipH="1">
            <a:off x="9143999" y="776920"/>
            <a:ext cx="45719" cy="4050508"/>
          </a:xfrm>
        </p:spPr>
      </p:sp>
      <p:sp>
        <p:nvSpPr>
          <p:cNvPr id="3" name="Text Placeholder 2"/>
          <p:cNvSpPr>
            <a:spLocks noGrp="1"/>
          </p:cNvSpPr>
          <p:nvPr>
            <p:ph type="body" idx="1"/>
          </p:nvPr>
        </p:nvSpPr>
        <p:spPr>
          <a:xfrm>
            <a:off x="135731" y="782881"/>
            <a:ext cx="8840103" cy="4188512"/>
          </a:xfrm>
        </p:spPr>
        <p:txBody>
          <a:bodyPr>
            <a:normAutofit/>
          </a:bodyPr>
          <a:lstStyle/>
          <a:p>
            <a:r>
              <a:rPr lang="en-IN" sz="2400" b="1" dirty="0" smtClean="0"/>
              <a:t>SUMMARY</a:t>
            </a:r>
          </a:p>
          <a:p>
            <a:endParaRPr lang="en-IN" sz="2400" b="1" dirty="0" smtClean="0"/>
          </a:p>
          <a:p>
            <a:pPr algn="just"/>
            <a:r>
              <a:rPr lang="en-IN" sz="2400" dirty="0" smtClean="0"/>
              <a:t> In this document is to provide the detail overview of our software ,its parameters and goals . </a:t>
            </a:r>
          </a:p>
          <a:p>
            <a:pPr algn="just"/>
            <a:r>
              <a:rPr lang="en-IN" sz="2400" dirty="0" smtClean="0"/>
              <a:t>This software helps customer to find different products according category, price, and subcategory.</a:t>
            </a:r>
          </a:p>
          <a:p>
            <a:pPr algn="just"/>
            <a:r>
              <a:rPr lang="en-IN" sz="2400" dirty="0" smtClean="0"/>
              <a:t>It is designed such a way that one can view all the updates of the products from any place through online.</a:t>
            </a:r>
          </a:p>
          <a:p>
            <a:pPr algn="just"/>
            <a:r>
              <a:rPr lang="en-IN" sz="2400" dirty="0" smtClean="0"/>
              <a:t>Also quick and easy comparison of different products for the customers.</a:t>
            </a:r>
            <a:endParaRPr lang="en-IN" sz="1800" dirty="0" smtClean="0"/>
          </a:p>
        </p:txBody>
      </p:sp>
      <p:sp>
        <p:nvSpPr>
          <p:cNvPr id="4" name="Title 3"/>
          <p:cNvSpPr>
            <a:spLocks noGrp="1"/>
          </p:cNvSpPr>
          <p:nvPr>
            <p:ph type="title"/>
          </p:nvPr>
        </p:nvSpPr>
        <p:spPr/>
        <p:txBody>
          <a:bodyPr>
            <a:normAutofit fontScale="90000"/>
          </a:bodyPr>
          <a:lstStyle/>
          <a:p>
            <a:r>
              <a:rPr lang="en-IN" dirty="0" smtClean="0"/>
              <a:t>GROCERY DELIVERY WEBSITE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smtClean="0">
                <a:solidFill>
                  <a:srgbClr val="BD8738"/>
                </a:solidFill>
                <a:latin typeface="EB Garamond SemiBold"/>
                <a:ea typeface="EB Garamond SemiBold"/>
                <a:cs typeface="EB Garamond SemiBold"/>
                <a:sym typeface="EB Garamond SemiBold"/>
              </a:rPr>
              <a:t>https://github.com/Sunil-427/Grocery_Delivery.git</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406</Words>
  <PresentationFormat>On-screen Show (16:9)</PresentationFormat>
  <Paragraphs>68</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Public Sans</vt:lpstr>
      <vt:lpstr>Noto Sans Symbols</vt:lpstr>
      <vt:lpstr>EB Garamond</vt:lpstr>
      <vt:lpstr>EB Garamond Medium</vt:lpstr>
      <vt:lpstr>EB Garamond SemiBold</vt:lpstr>
      <vt:lpstr>Calibri</vt:lpstr>
      <vt:lpstr>Simple Light</vt:lpstr>
      <vt:lpstr>Slide 1</vt:lpstr>
      <vt:lpstr> </vt:lpstr>
      <vt:lpstr>Slide 3</vt:lpstr>
      <vt:lpstr>GROCERY DELIVERY WEBSITE</vt:lpstr>
      <vt:lpstr>GROCERY DELIVERY WEBSITE </vt:lpstr>
      <vt:lpstr>GROCERY DELIVERY WEBSITE </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ELCOT</cp:lastModifiedBy>
  <cp:revision>16</cp:revision>
  <dcterms:created xsi:type="dcterms:W3CDTF">2020-08-13T11:21:46Z</dcterms:created>
  <dcterms:modified xsi:type="dcterms:W3CDTF">2023-04-01T23:00:36Z</dcterms:modified>
</cp:coreProperties>
</file>